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99" r:id="rId6"/>
    <p:sldId id="308" r:id="rId7"/>
    <p:sldId id="259" r:id="rId8"/>
    <p:sldId id="309" r:id="rId9"/>
    <p:sldId id="315" r:id="rId10"/>
    <p:sldId id="311" r:id="rId11"/>
    <p:sldId id="310" r:id="rId12"/>
    <p:sldId id="300" r:id="rId13"/>
    <p:sldId id="285" r:id="rId14"/>
    <p:sldId id="286" r:id="rId15"/>
    <p:sldId id="287" r:id="rId16"/>
    <p:sldId id="301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3" r:id="rId25"/>
    <p:sldId id="271" r:id="rId26"/>
    <p:sldId id="278" r:id="rId27"/>
    <p:sldId id="277" r:id="rId28"/>
    <p:sldId id="274" r:id="rId29"/>
    <p:sldId id="279" r:id="rId30"/>
    <p:sldId id="280" r:id="rId31"/>
    <p:sldId id="281" r:id="rId32"/>
    <p:sldId id="282" r:id="rId33"/>
    <p:sldId id="316" r:id="rId34"/>
    <p:sldId id="273" r:id="rId35"/>
    <p:sldId id="319" r:id="rId36"/>
    <p:sldId id="296" r:id="rId37"/>
    <p:sldId id="320" r:id="rId38"/>
    <p:sldId id="321" r:id="rId39"/>
    <p:sldId id="322" r:id="rId40"/>
    <p:sldId id="305" r:id="rId41"/>
    <p:sldId id="318" r:id="rId42"/>
    <p:sldId id="306" r:id="rId43"/>
    <p:sldId id="317" r:id="rId44"/>
    <p:sldId id="325" r:id="rId45"/>
    <p:sldId id="323" r:id="rId46"/>
    <p:sldId id="302" r:id="rId47"/>
    <p:sldId id="324" r:id="rId48"/>
    <p:sldId id="30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50800" cmpd="dbl">
                <a:solidFill>
                  <a:schemeClr val="tx1"/>
                </a:solidFill>
                <a:prstDash val="sysDot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D6-4C7C-8A98-EF3CBEBDEB3C}"/>
              </c:ext>
            </c:extLst>
          </c:dPt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D6-4C7C-8A98-EF3CBEBDE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50412536"/>
        <c:axId val="550409400"/>
      </c:barChart>
      <c:catAx>
        <c:axId val="550412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409400"/>
        <c:crosses val="autoZero"/>
        <c:auto val="1"/>
        <c:lblAlgn val="ctr"/>
        <c:lblOffset val="100"/>
        <c:noMultiLvlLbl val="0"/>
      </c:catAx>
      <c:valAx>
        <c:axId val="550409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41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12</c:v>
                </c:pt>
                <c:pt idx="1">
                  <c:v>11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20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C25-8115-6BB32A5A6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40671808"/>
        <c:axId val="540667104"/>
      </c:barChart>
      <c:catAx>
        <c:axId val="54067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0667104"/>
        <c:crosses val="autoZero"/>
        <c:auto val="1"/>
        <c:lblAlgn val="ctr"/>
        <c:lblOffset val="100"/>
        <c:noMultiLvlLbl val="0"/>
      </c:catAx>
      <c:valAx>
        <c:axId val="54066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067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5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8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37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46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4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3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ая выноска 11"/>
          <p:cNvSpPr/>
          <p:nvPr/>
        </p:nvSpPr>
        <p:spPr>
          <a:xfrm>
            <a:off x="347944" y="4513997"/>
            <a:ext cx="1967948" cy="1123121"/>
          </a:xfrm>
          <a:prstGeom prst="wedgeRectCallout">
            <a:avLst>
              <a:gd name="adj1" fmla="val 111249"/>
              <a:gd name="adj2" fmla="val -1132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44386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ая выноска 9"/>
          <p:cNvSpPr/>
          <p:nvPr/>
        </p:nvSpPr>
        <p:spPr>
          <a:xfrm>
            <a:off x="9788447" y="4272535"/>
            <a:ext cx="1967948" cy="1123121"/>
          </a:xfrm>
          <a:prstGeom prst="wedgeRectCallout">
            <a:avLst>
              <a:gd name="adj1" fmla="val -133264"/>
              <a:gd name="adj2" fmla="val 27148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3828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9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1586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13416" y="0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решить проблемы?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232"/>
            <a:ext cx="4739641" cy="2666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8" y="3734752"/>
            <a:ext cx="4739640" cy="26660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58" y="4191952"/>
            <a:ext cx="4739641" cy="2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4" y="0"/>
            <a:ext cx="7450036" cy="68174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8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7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пути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4" descr="http://gencegitim.com.tr/wp-content/uploads/2015/01/psikolojik-rehberlik-pd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0571"/>
            <a:ext cx="5591175" cy="3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07568" y="4941168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6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4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</a:p>
        </p:txBody>
      </p:sp>
      <p:pic>
        <p:nvPicPr>
          <p:cNvPr id="6" name="Picture 4" descr="Image result for r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67" y="2001940"/>
            <a:ext cx="5905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Экспертная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1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26000"/>
                </a:schemeClr>
              </a:gs>
              <a:gs pos="98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42145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15000"/>
                </a:schemeClr>
              </a:gs>
              <a:gs pos="100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3" y="2914357"/>
            <a:ext cx="7644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http://xn--43-jlcuifobb.xn--p1ai/wp-content/uploads/2016/12/%D1%83%D1%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3878"/>
          <a:stretch/>
        </p:blipFill>
        <p:spPr bwMode="auto">
          <a:xfrm>
            <a:off x="5943600" y="1857375"/>
            <a:ext cx="5534025" cy="38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91579"/>
            <a:ext cx="4297496" cy="24173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12193"/>
            <a:ext cx="4739640" cy="26660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4093368"/>
            <a:ext cx="4739641" cy="2666048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ашка, мотоцик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3B2999E-364B-49D9-BEEC-AF4B0F80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628800"/>
            <a:ext cx="3789040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25570" y="2793216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Ход проекта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8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04989817"/>
              </p:ext>
            </p:extLst>
          </p:nvPr>
        </p:nvGraphicFramePr>
        <p:xfrm>
          <a:off x="1428750" y="2219325"/>
          <a:ext cx="10039350" cy="184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Ожидание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5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58965765"/>
              </p:ext>
            </p:extLst>
          </p:nvPr>
        </p:nvGraphicFramePr>
        <p:xfrm>
          <a:off x="1457324" y="390525"/>
          <a:ext cx="9915525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Реальность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7777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6135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19536" y="4869160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83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424838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62217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14915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 вправо 7"/>
          <p:cNvSpPr/>
          <p:nvPr/>
        </p:nvSpPr>
        <p:spPr>
          <a:xfrm>
            <a:off x="951408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</a:p>
        </p:txBody>
      </p:sp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11749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206544" y="278321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4" descr="Image result for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6" y="2003876"/>
            <a:ext cx="4010024" cy="13333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2" name="Picture 6" descr="Image result for codep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64" y="5019676"/>
            <a:ext cx="4248081" cy="10177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4" name="Picture 8" descr="Image result for google di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1396" r="24121" b="14377"/>
          <a:stretch/>
        </p:blipFill>
        <p:spPr bwMode="auto">
          <a:xfrm>
            <a:off x="851493" y="4175823"/>
            <a:ext cx="2176704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s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" y="1583346"/>
            <a:ext cx="2977479" cy="1245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https://jump-studio.net/upload/medialibrary/5ef/5ef7c766369ddf15264ff4ea63869c02.jpg">
            <a:extLst>
              <a:ext uri="{FF2B5EF4-FFF2-40B4-BE49-F238E27FC236}">
                <a16:creationId xmlns:a16="http://schemas.microsoft.com/office/drawing/2014/main" id="{1E70B2B6-1D9C-4B09-8637-BFF648D4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96" y="2405771"/>
            <a:ext cx="3311783" cy="18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s-tricks.ru/content/data/6/jquery-icon.png">
            <a:extLst>
              <a:ext uri="{FF2B5EF4-FFF2-40B4-BE49-F238E27FC236}">
                <a16:creationId xmlns:a16="http://schemas.microsoft.com/office/drawing/2014/main" id="{F25C18EE-F5F1-4E2E-ACFF-0B6E818B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52" y="3795840"/>
            <a:ext cx="2466653" cy="2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8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71851" y="2793216"/>
            <a:ext cx="99962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Макеты и диаграммы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7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4" y="0"/>
            <a:ext cx="6974992" cy="33687237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14B831F-02D0-4BE4-8D3D-7D821E18C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52219"/>
              </p:ext>
            </p:extLst>
          </p:nvPr>
        </p:nvGraphicFramePr>
        <p:xfrm>
          <a:off x="0" y="692696"/>
          <a:ext cx="2567608" cy="6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9311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Первоначальный макет /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WIREFRAME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97690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7" y="-6986727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6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8" y="-14088863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86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0" y="-21164365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10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85410" y="1923336"/>
            <a:ext cx="98179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и ход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</a:p>
          <a:p>
            <a:pPr>
              <a:spcBef>
                <a:spcPts val="1800"/>
              </a:spcBef>
            </a:pPr>
            <a:endParaRPr lang="en-US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7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0"/>
            <a:ext cx="1028700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C5AE8A2-DD24-438B-8961-57B516F0D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32084"/>
              </p:ext>
            </p:extLst>
          </p:nvPr>
        </p:nvGraphicFramePr>
        <p:xfrm>
          <a:off x="4295800" y="145123"/>
          <a:ext cx="28083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39598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путей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5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8B118D-FD97-4CCF-88AC-16CF1DDF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3711637-00F7-4416-B440-F67A52BF3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695"/>
              </p:ext>
            </p:extLst>
          </p:nvPr>
        </p:nvGraphicFramePr>
        <p:xfrm>
          <a:off x="9624392" y="174738"/>
          <a:ext cx="2567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4519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Тематическая схема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04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60088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4E6735F-1444-4224-B2DB-C34B1173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1131"/>
              </p:ext>
            </p:extLst>
          </p:nvPr>
        </p:nvGraphicFramePr>
        <p:xfrm>
          <a:off x="8616280" y="2276872"/>
          <a:ext cx="256760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</a:rPr>
                        <a:t>прецендентов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962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E7459E-D694-4E91-B99B-532AFBF2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738336" cy="685800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3919"/>
              </p:ext>
            </p:extLst>
          </p:nvPr>
        </p:nvGraphicFramePr>
        <p:xfrm>
          <a:off x="6744072" y="184880"/>
          <a:ext cx="26396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616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Диаграмма последовательности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89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8706764-0DBB-43E6-8E29-2549EE854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491"/>
            <a:ext cx="12174009" cy="6201853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672399"/>
              </p:ext>
            </p:extLst>
          </p:nvPr>
        </p:nvGraphicFramePr>
        <p:xfrm>
          <a:off x="6744072" y="465138"/>
          <a:ext cx="2880320" cy="637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Схема навигации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6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F1D555-774D-42ED-AA5A-72C1039BB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7" y="0"/>
            <a:ext cx="179540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15E8724-8C99-4D1B-A3DF-EB25C6CD2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942" y="499451"/>
            <a:ext cx="1812750" cy="324036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099CD0-529B-4FE5-A92F-5FDD7BFE7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4" y="1420545"/>
            <a:ext cx="1807824" cy="374441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94ABE10-47B4-4AFA-AFAE-EB6146A64D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91" y="4365104"/>
            <a:ext cx="1827378" cy="208823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3392864-4C28-47FD-A7FE-2172FD83A4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63" y="1448780"/>
            <a:ext cx="1826783" cy="396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0A49296-F0BC-4883-8ADA-4050DD175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51" y="499451"/>
            <a:ext cx="1804035" cy="28907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E3D2D2D-86CB-4DF3-9B0F-F5ECCD0A4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3" y="4107843"/>
            <a:ext cx="1794246" cy="18002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B964C6-B895-4880-9691-EC9B2115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9087"/>
              </p:ext>
            </p:extLst>
          </p:nvPr>
        </p:nvGraphicFramePr>
        <p:xfrm>
          <a:off x="9696399" y="260648"/>
          <a:ext cx="2387817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817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Макеты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17922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464776" y="254508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2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D8C9309F-CF0B-4826-969E-3514F600C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6438"/>
            <a:ext cx="12192000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kinovolna.tv/wp-content/uploads/2014/07/image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"/>
            <a:ext cx="10454640" cy="68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607776" y="180180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Вопросы?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9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7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ая выноска 6"/>
          <p:cNvSpPr/>
          <p:nvPr/>
        </p:nvSpPr>
        <p:spPr>
          <a:xfrm>
            <a:off x="218661" y="4025348"/>
            <a:ext cx="1967948" cy="1123121"/>
          </a:xfrm>
          <a:prstGeom prst="wedgeRectCallout">
            <a:avLst>
              <a:gd name="adj1" fmla="val 33892"/>
              <a:gd name="adj2" fmla="val -2182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менеджер</a:t>
            </a:r>
            <a:r>
              <a:rPr lang="en-US" dirty="0"/>
              <a:t>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87954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ая выноска 8"/>
          <p:cNvSpPr/>
          <p:nvPr/>
        </p:nvSpPr>
        <p:spPr>
          <a:xfrm>
            <a:off x="9608502" y="3292984"/>
            <a:ext cx="2147893" cy="1123121"/>
          </a:xfrm>
          <a:prstGeom prst="wedgeRectCallout">
            <a:avLst>
              <a:gd name="adj1" fmla="val -45469"/>
              <a:gd name="adj2" fmla="val -983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Веб-</a:t>
            </a:r>
            <a:r>
              <a:rPr lang="ru-RU" dirty="0" err="1"/>
              <a:t>аналтик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1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ая выноска 7"/>
          <p:cNvSpPr/>
          <p:nvPr/>
        </p:nvSpPr>
        <p:spPr>
          <a:xfrm>
            <a:off x="3131838" y="0"/>
            <a:ext cx="1967948" cy="1123121"/>
          </a:xfrm>
          <a:prstGeom prst="wedgeRectCallout">
            <a:avLst>
              <a:gd name="adj1" fmla="val 78662"/>
              <a:gd name="adj2" fmla="val 1633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Архитектор</a:t>
            </a:r>
          </a:p>
        </p:txBody>
      </p:sp>
    </p:spTree>
    <p:extLst>
      <p:ext uri="{BB962C8B-B14F-4D97-AF65-F5344CB8AC3E}">
        <p14:creationId xmlns:p14="http://schemas.microsoft.com/office/powerpoint/2010/main" val="2309390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149</Words>
  <Application>Microsoft Office PowerPoint</Application>
  <PresentationFormat>Широкоэкранный</PresentationFormat>
  <Paragraphs>94</Paragraphs>
  <Slides>48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1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ActiveCloud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Piakarski</dc:creator>
  <cp:lastModifiedBy>user</cp:lastModifiedBy>
  <cp:revision>30</cp:revision>
  <dcterms:created xsi:type="dcterms:W3CDTF">2017-07-15T15:51:48Z</dcterms:created>
  <dcterms:modified xsi:type="dcterms:W3CDTF">2017-07-17T10:46:10Z</dcterms:modified>
</cp:coreProperties>
</file>